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1" d="100"/>
          <a:sy n="61" d="100"/>
        </p:scale>
        <p:origin x="-1416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556792"/>
            <a:ext cx="8305800" cy="1143000"/>
          </a:xfrm>
        </p:spPr>
        <p:txBody>
          <a:bodyPr/>
          <a:lstStyle/>
          <a:p>
            <a:pPr lvl="0">
              <a:spcBef>
                <a:spcPct val="0"/>
              </a:spcBef>
              <a:buClrTx/>
              <a:buSzTx/>
              <a:defRPr/>
            </a:pPr>
            <a:r>
              <a:rPr lang="ru-RU" sz="2400" spc="0" dirty="0" smtClean="0">
                <a:solidFill>
                  <a:schemeClr val="tx1"/>
                </a:solidFill>
              </a:rPr>
              <a:t>Презентация для детей </a:t>
            </a:r>
            <a:r>
              <a:rPr lang="ru-RU" sz="2400" dirty="0" smtClean="0">
                <a:solidFill>
                  <a:schemeClr val="tx1"/>
                </a:solidFill>
              </a:rPr>
              <a:t>младшей</a:t>
            </a:r>
            <a:r>
              <a:rPr lang="ru-RU" sz="2400" spc="0" dirty="0" smtClean="0">
                <a:solidFill>
                  <a:schemeClr val="tx1"/>
                </a:solidFill>
              </a:rPr>
              <a:t> группы по обучению правилам дорожного движения</a:t>
            </a:r>
          </a:p>
          <a:p>
            <a:pPr lvl="0">
              <a:spcBef>
                <a:spcPct val="0"/>
              </a:spcBef>
              <a:buClrTx/>
              <a:buSzTx/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«</a:t>
            </a:r>
            <a:r>
              <a:rPr lang="ru-RU" sz="2400" b="1" dirty="0" err="1" smtClean="0">
                <a:solidFill>
                  <a:schemeClr val="tx1"/>
                </a:solidFill>
              </a:rPr>
              <a:t>Светофорчик</a:t>
            </a:r>
            <a:r>
              <a:rPr lang="ru-RU" sz="2400" b="1" dirty="0" smtClean="0">
                <a:solidFill>
                  <a:schemeClr val="tx1"/>
                </a:solidFill>
              </a:rPr>
              <a:t>»</a:t>
            </a:r>
            <a:endParaRPr lang="ru-RU" sz="2400" b="1" spc="0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000108"/>
            <a:ext cx="8305800" cy="785818"/>
          </a:xfrm>
        </p:spPr>
        <p:txBody>
          <a:bodyPr/>
          <a:lstStyle/>
          <a:p>
            <a:r>
              <a:rPr lang="ru-RU" sz="1800" b="1" i="1" dirty="0" smtClean="0">
                <a:solidFill>
                  <a:schemeClr val="tx1"/>
                </a:solidFill>
              </a:rPr>
              <a:t>Муниципальное дошкольное образовательное учреждение</a:t>
            </a: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b="1" i="1" dirty="0" smtClean="0">
                <a:solidFill>
                  <a:schemeClr val="tx1"/>
                </a:solidFill>
              </a:rPr>
              <a:t>"Детский сад №195 </a:t>
            </a:r>
            <a:r>
              <a:rPr lang="ru-RU" sz="1800" b="1" i="1" dirty="0" err="1" smtClean="0">
                <a:solidFill>
                  <a:schemeClr val="tx1"/>
                </a:solidFill>
              </a:rPr>
              <a:t>Тракторозаводского</a:t>
            </a:r>
            <a:r>
              <a:rPr lang="ru-RU" sz="1800" b="1" i="1" dirty="0" smtClean="0">
                <a:solidFill>
                  <a:schemeClr val="tx1"/>
                </a:solidFill>
              </a:rPr>
              <a:t> района Волгограда"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3968" y="4416973"/>
            <a:ext cx="45720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ru-RU" dirty="0" smtClean="0"/>
              <a:t>Подготовила:  воспитатель</a:t>
            </a:r>
          </a:p>
          <a:p>
            <a:pPr marL="342900" lvl="0" indent="-342900" algn="r">
              <a:spcBef>
                <a:spcPct val="20000"/>
              </a:spcBef>
              <a:defRPr/>
            </a:pPr>
            <a:r>
              <a:rPr lang="ru-RU" dirty="0" smtClean="0"/>
              <a:t>Клейменова Наталья Алексеевна</a:t>
            </a:r>
          </a:p>
        </p:txBody>
      </p:sp>
      <p:sp>
        <p:nvSpPr>
          <p:cNvPr id="1030" name="AutoShape 6" descr="Picture backgroun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 descr="https://avatars.mds.yandex.net/i?id=ca8ae7aced3a0e845ecf79afe6a6ff4fb0ec3c52-3689335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3261754"/>
            <a:ext cx="3718144" cy="301216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800" b="1" i="1" u="sng" dirty="0" smtClean="0"/>
              <a:t>Цель:</a:t>
            </a:r>
            <a:endParaRPr lang="ru-RU" sz="2800" b="1" i="1" dirty="0" smtClean="0"/>
          </a:p>
          <a:p>
            <a:r>
              <a:rPr lang="ru-RU" sz="2800" dirty="0" smtClean="0"/>
              <a:t>Познакомить детей с элементарными</a:t>
            </a:r>
          </a:p>
          <a:p>
            <a:pPr marL="0" indent="0">
              <a:buNone/>
            </a:pPr>
            <a:r>
              <a:rPr lang="ru-RU" sz="2800" dirty="0" smtClean="0"/>
              <a:t>правилами дорожного </a:t>
            </a:r>
            <a:r>
              <a:rPr lang="ru-RU" sz="2800" dirty="0"/>
              <a:t>движения,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светофором;</a:t>
            </a:r>
          </a:p>
          <a:p>
            <a:pPr marL="0" indent="0">
              <a:buNone/>
            </a:pPr>
            <a:r>
              <a:rPr lang="ru-RU" sz="2800" b="1" i="1" u="sng" dirty="0" smtClean="0"/>
              <a:t>Задачи:</a:t>
            </a:r>
            <a:endParaRPr lang="ru-RU" sz="2800" b="1" i="1" dirty="0" smtClean="0"/>
          </a:p>
          <a:p>
            <a:r>
              <a:rPr lang="ru-RU" sz="2800" dirty="0" smtClean="0"/>
              <a:t>Дать детям понятия значений слов : проезжая часть, тротуар, водитель, сфетофор.</a:t>
            </a:r>
          </a:p>
          <a:p>
            <a:r>
              <a:rPr lang="ru-RU" sz="2800" dirty="0" smtClean="0"/>
              <a:t>Развивать восприятие у детей предметов красного и зеленого цвета.</a:t>
            </a:r>
          </a:p>
          <a:p>
            <a:r>
              <a:rPr lang="ru-RU" sz="2800" dirty="0" smtClean="0"/>
              <a:t>Дать понятие детям, что есть дороги широкие,</a:t>
            </a:r>
          </a:p>
          <a:p>
            <a:pPr marL="0" indent="0">
              <a:buNone/>
            </a:pPr>
            <a:r>
              <a:rPr lang="ru-RU" sz="2800" dirty="0" smtClean="0"/>
              <a:t>по которым ездят машины (проезжая часть), и узкие, по которым дети ходят с мамами и папами (тротуар).</a:t>
            </a:r>
          </a:p>
          <a:p>
            <a:r>
              <a:rPr lang="ru-RU" sz="2800" dirty="0" smtClean="0"/>
              <a:t>Воспитывать грамотного пешехода.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ru-RU" sz="4400" i="1" dirty="0" smtClean="0">
                <a:solidFill>
                  <a:schemeClr val="tx1"/>
                </a:solidFill>
              </a:rPr>
              <a:t>Цели и задачи:</a:t>
            </a:r>
            <a:r>
              <a:rPr lang="ru-RU" sz="4400" i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4400" i="1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dirty="0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32656"/>
            <a:ext cx="2504914" cy="250491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1428736"/>
            <a:ext cx="850112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Правила движения, 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Все без исключения, 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Знать должны зверюшки: 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Барсуки и хрюшки, 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Зайцы и тигрята, 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Пони и котята. 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Вам, ребята, тоже 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Все их надо знать.</a:t>
            </a:r>
            <a:endParaRPr lang="ru-RU" sz="2800" dirty="0"/>
          </a:p>
        </p:txBody>
      </p:sp>
      <p:pic>
        <p:nvPicPr>
          <p:cNvPr id="37894" name="Picture 6" descr="https://avatars.mds.yandex.net/i?id=7539b7ce131b1a1e34631d3986747cd271e41f00-10555250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428736"/>
            <a:ext cx="3143272" cy="385382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1472" y="500042"/>
            <a:ext cx="80570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spc="100" dirty="0" smtClean="0">
                <a:ln w="18000">
                  <a:solidFill>
                    <a:srgbClr val="00B050"/>
                  </a:solidFill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Участники дорожного движения</a:t>
            </a:r>
            <a:endParaRPr lang="ru-RU" sz="3600" b="1" spc="100" dirty="0">
              <a:ln w="18000">
                <a:solidFill>
                  <a:srgbClr val="00B050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6" name="Picture 2" descr="https://avatars.mds.yandex.net/i?id=ee949e037eb0c5a07a9a88c822134d19833baa90-9229664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143116"/>
            <a:ext cx="2523546" cy="2571768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</p:pic>
      <p:pic>
        <p:nvPicPr>
          <p:cNvPr id="7" name="Picture 4" descr="https://botana.biz/prepod/_bloks/pic/mw9p8ki-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3143248"/>
            <a:ext cx="2316938" cy="250033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</p:pic>
      <p:pic>
        <p:nvPicPr>
          <p:cNvPr id="8" name="Picture 6" descr="https://avatars.mds.yandex.net/i?id=6df0d01e98432f02bb2f8fb8ebb1ea9b85b9e967-9065766-images-thumbs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2143116"/>
            <a:ext cx="2709352" cy="228601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071538" y="1643050"/>
            <a:ext cx="25003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Пешеходы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786182" y="2643182"/>
            <a:ext cx="1648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Водители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29388" y="1643050"/>
            <a:ext cx="18982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Пассажиры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642918"/>
            <a:ext cx="3571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2700">
                  <a:solidFill>
                    <a:schemeClr val="accent2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Это проезжая часть. По ней едут </a:t>
            </a:r>
            <a:endParaRPr lang="ru-RU" sz="2400" dirty="0"/>
          </a:p>
        </p:txBody>
      </p:sp>
      <p:pic>
        <p:nvPicPr>
          <p:cNvPr id="35842" name="Picture 2" descr="Landstraße mit Windrädern und Strommasten. Стоковое фото № 19017148, фотограф Norbert Buchholz / easy Fotostock / Фотобанк Лор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3238500" cy="23812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214942" y="1571612"/>
            <a:ext cx="30003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2700">
                  <a:solidFill>
                    <a:srgbClr val="C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 для пешеходов есть тротуар и пешеходная дорожка</a:t>
            </a:r>
            <a:endParaRPr lang="ru-RU" sz="2400" b="1" dirty="0">
              <a:ln w="12700">
                <a:solidFill>
                  <a:srgbClr val="C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Picture 4" descr="https://avatars.mds.yandex.net/i?id=f25a38e82e583e9b83e4278230da3eae9c6b7a7c-9229611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3214686"/>
            <a:ext cx="3071834" cy="250124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785786" y="442913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i="1" dirty="0" smtClean="0"/>
              <a:t>Пешеходный переход</a:t>
            </a:r>
            <a:br>
              <a:rPr lang="ru-RU" sz="2400" i="1" dirty="0" smtClean="0"/>
            </a:br>
            <a:r>
              <a:rPr lang="ru-RU" sz="2400" i="1" dirty="0" smtClean="0"/>
              <a:t>От беды убережет!</a:t>
            </a:r>
            <a:br>
              <a:rPr lang="ru-RU" sz="2400" i="1" dirty="0" smtClean="0"/>
            </a:br>
            <a:r>
              <a:rPr lang="ru-RU" sz="2400" i="1" dirty="0" smtClean="0"/>
              <a:t>Все дороги на пути</a:t>
            </a:r>
            <a:br>
              <a:rPr lang="ru-RU" sz="2400" i="1" dirty="0" smtClean="0"/>
            </a:br>
            <a:r>
              <a:rPr lang="ru-RU" sz="2400" i="1" dirty="0" smtClean="0"/>
              <a:t>По нему переходи!</a:t>
            </a:r>
            <a:endParaRPr lang="ru-RU" sz="2400" i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0166" y="428604"/>
            <a:ext cx="57844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Подземный пешеходный переход</a:t>
            </a:r>
            <a:endParaRPr lang="ru-RU" sz="3600" b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2" descr="https://avatars.mds.yandex.net/i?id=5657356d425373e991415b0f16229e394b33c137-9101109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000240"/>
            <a:ext cx="4220645" cy="3286148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643570" y="1970855"/>
            <a:ext cx="296087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Пешеход, пешеход, Помни ты про переход! </a:t>
            </a:r>
          </a:p>
          <a:p>
            <a:r>
              <a:rPr lang="ru-RU" sz="2000" b="1" i="1" dirty="0" smtClean="0"/>
              <a:t>Глубокий подземный, </a:t>
            </a:r>
          </a:p>
          <a:p>
            <a:r>
              <a:rPr lang="ru-RU" sz="2000" b="1" i="1" dirty="0" smtClean="0"/>
              <a:t>Как зебра, наземный. </a:t>
            </a:r>
          </a:p>
          <a:p>
            <a:r>
              <a:rPr lang="ru-RU" sz="2000" b="1" i="1" dirty="0" smtClean="0"/>
              <a:t>Знай, что только переход </a:t>
            </a:r>
          </a:p>
          <a:p>
            <a:r>
              <a:rPr lang="ru-RU" sz="2000" b="1" i="1" dirty="0" smtClean="0"/>
              <a:t>От машин тебя спасет!</a:t>
            </a:r>
            <a:endParaRPr lang="ru-RU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1428736"/>
            <a:ext cx="3071834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Если в круге человек,</a:t>
            </a:r>
          </a:p>
          <a:p>
            <a:r>
              <a:rPr lang="ru-RU" sz="2800" b="1" i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Перечеркнут линией,</a:t>
            </a:r>
          </a:p>
          <a:p>
            <a:r>
              <a:rPr lang="ru-RU" sz="2800" b="1" i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Здесь опасность, милый друг,</a:t>
            </a:r>
          </a:p>
          <a:p>
            <a:r>
              <a:rPr lang="ru-RU" sz="2800" b="1" i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Проходи-ка мимо ты.</a:t>
            </a:r>
          </a:p>
          <a:p>
            <a:pPr algn="just"/>
            <a:r>
              <a:rPr lang="ru-RU" sz="1000" dirty="0" smtClean="0"/>
              <a:t> </a:t>
            </a:r>
          </a:p>
        </p:txBody>
      </p:sp>
      <p:pic>
        <p:nvPicPr>
          <p:cNvPr id="5" name="Picture 4" descr="https://avatars.mds.yandex.net/i?id=91c6c9c6f02ed43a92aa7d2fa826294a2cb55d3c-4428735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7864" y="1461211"/>
            <a:ext cx="5486369" cy="30860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500042"/>
            <a:ext cx="75009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Нам на улице не страшно, </a:t>
            </a:r>
          </a:p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Знаем все мы с давних пор: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28728" y="1857364"/>
            <a:ext cx="30718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Красный свет</a:t>
            </a:r>
          </a:p>
          <a:p>
            <a:r>
              <a:rPr lang="ru-RU" sz="20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ln w="1270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– идти опасно</a:t>
            </a:r>
          </a:p>
          <a:p>
            <a:r>
              <a:rPr lang="ru-RU" sz="2000" b="1" dirty="0" smtClean="0">
                <a:ln w="1270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Путь закрыл нам светофор. </a:t>
            </a:r>
            <a:endParaRPr lang="ru-RU" sz="2000" dirty="0">
              <a:ln w="12700">
                <a:solidFill>
                  <a:schemeClr val="tx1">
                    <a:lumMod val="95000"/>
                  </a:schemeClr>
                </a:solidFill>
                <a:prstDash val="solid"/>
              </a:ln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86380" y="1857364"/>
            <a:ext cx="2286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n w="12700">
                  <a:solidFill>
                    <a:srgbClr val="92D05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Свет зеленый </a:t>
            </a:r>
          </a:p>
          <a:p>
            <a:r>
              <a:rPr lang="ru-RU" sz="2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(не забудь!) Говорит: «Свободен путь!»</a:t>
            </a:r>
            <a:endParaRPr lang="ru-RU" sz="2000" dirty="0">
              <a:ln w="12700">
                <a:solidFill>
                  <a:schemeClr val="tx1"/>
                </a:solidFill>
                <a:prstDash val="solid"/>
              </a:ln>
            </a:endParaRPr>
          </a:p>
        </p:txBody>
      </p:sp>
      <p:pic>
        <p:nvPicPr>
          <p:cNvPr id="32770" name="Picture 2" descr="Pedestrian traffic lights red and green isolated on white Векторный объект Stock Adobe Sto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3571876"/>
            <a:ext cx="3714776" cy="278052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786" y="785794"/>
            <a:ext cx="292895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8000">
                  <a:solidFill>
                    <a:schemeClr val="tx1">
                      <a:lumMod val="95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 улице будьте</a:t>
            </a:r>
          </a:p>
          <a:p>
            <a:r>
              <a:rPr lang="ru-RU" sz="2400" b="1" dirty="0" smtClean="0">
                <a:ln w="18000">
                  <a:solidFill>
                    <a:schemeClr val="tx1">
                      <a:lumMod val="95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внимательны дети!</a:t>
            </a:r>
          </a:p>
          <a:p>
            <a:r>
              <a:rPr lang="ru-RU" sz="2400" b="1" dirty="0" smtClean="0">
                <a:ln w="18000">
                  <a:solidFill>
                    <a:schemeClr val="tx1">
                      <a:lumMod val="95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Твердо запомните</a:t>
            </a:r>
          </a:p>
          <a:p>
            <a:r>
              <a:rPr lang="ru-RU" sz="2400" b="1" dirty="0" smtClean="0">
                <a:ln w="18000">
                  <a:solidFill>
                    <a:schemeClr val="tx1">
                      <a:lumMod val="95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эти цвета</a:t>
            </a:r>
          </a:p>
          <a:p>
            <a:r>
              <a:rPr lang="ru-RU" sz="2400" b="1" dirty="0" smtClean="0">
                <a:ln w="18000">
                  <a:solidFill>
                    <a:schemeClr val="tx1">
                      <a:lumMod val="95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Сигналы светофора</a:t>
            </a:r>
          </a:p>
          <a:p>
            <a:r>
              <a:rPr lang="ru-RU" sz="2400" b="1" dirty="0" smtClean="0">
                <a:ln w="18000">
                  <a:solidFill>
                    <a:schemeClr val="tx1">
                      <a:lumMod val="95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помнить надо всегда</a:t>
            </a:r>
          </a:p>
          <a:p>
            <a:r>
              <a:rPr lang="ru-RU" sz="2400" b="1" dirty="0" smtClean="0">
                <a:ln w="18000">
                  <a:solidFill>
                    <a:schemeClr val="tx1">
                      <a:lumMod val="95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Чтоб не случилась</a:t>
            </a:r>
          </a:p>
          <a:p>
            <a:r>
              <a:rPr lang="ru-RU" sz="2400" b="1" dirty="0" smtClean="0">
                <a:ln w="18000">
                  <a:solidFill>
                    <a:schemeClr val="tx1">
                      <a:lumMod val="95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 вами беда!</a:t>
            </a:r>
            <a:endParaRPr lang="ru-RU" sz="2400" b="1" dirty="0">
              <a:ln w="18000">
                <a:solidFill>
                  <a:schemeClr val="tx1">
                    <a:lumMod val="95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1746" name="Picture 2" descr="https://avatars.mds.yandex.net/i?id=069e5fdc3ea4de15aeb0e3301944f9c9edb74a15-9229193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826452"/>
            <a:ext cx="4674250" cy="467425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>
                <a:ln w="10541" cmpd="sng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0000"/>
                    <a:lumOff val="80000"/>
                  </a:schemeClr>
                </a:solidFill>
              </a:rPr>
              <a:t>Правила поведения на дороге</a:t>
            </a:r>
            <a:r>
              <a:rPr lang="ru-RU" sz="4400" b="1" dirty="0" smtClean="0">
                <a:ln w="10541" cmpd="sng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/>
            </a:r>
            <a:br>
              <a:rPr lang="ru-RU" sz="4400" b="1" dirty="0" smtClean="0">
                <a:ln w="10541" cmpd="sng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428736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95000"/>
                  </a:schemeClr>
                </a:solidFill>
              </a:rPr>
              <a:t>Правила простые эти</a:t>
            </a:r>
          </a:p>
          <a:p>
            <a:pPr algn="ctr"/>
            <a:r>
              <a:rPr lang="ru-RU" sz="2400" dirty="0">
                <a:ln>
                  <a:solidFill>
                    <a:schemeClr val="tx1"/>
                  </a:solidFill>
                </a:ln>
                <a:solidFill>
                  <a:schemeClr val="tx1">
                    <a:lumMod val="95000"/>
                  </a:schemeClr>
                </a:solidFill>
              </a:rPr>
              <a:t>з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95000"/>
                  </a:schemeClr>
                </a:solidFill>
              </a:rPr>
              <a:t>нают взрослые</a:t>
            </a:r>
          </a:p>
          <a:p>
            <a:pPr algn="ctr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95000"/>
                  </a:schemeClr>
                </a:solidFill>
              </a:rPr>
              <a:t>и дети:</a:t>
            </a:r>
            <a:endParaRPr lang="ru-RU" sz="2400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271462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Только смею я заметить,</a:t>
            </a:r>
          </a:p>
          <a:p>
            <a:r>
              <a:rPr lang="ru-RU" b="1" i="1" dirty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Так нелепо поступать,</a:t>
            </a:r>
          </a:p>
          <a:p>
            <a:r>
              <a:rPr lang="ru-RU" b="1" i="1" dirty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Перед носом у машины</a:t>
            </a:r>
          </a:p>
          <a:p>
            <a:r>
              <a:rPr lang="ru-RU" b="1" i="1" dirty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 дорогу выбегать.</a:t>
            </a:r>
          </a:p>
        </p:txBody>
      </p:sp>
      <p:pic>
        <p:nvPicPr>
          <p:cNvPr id="30722" name="Picture 2" descr="https://avatars.mds.yandex.net/i?id=8d99abd3aa7bdb99951e072786f20aa044498d2d-5120046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000504"/>
            <a:ext cx="2071702" cy="241950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571868" y="2714620"/>
            <a:ext cx="30003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Тротуар - для пешеходов,</a:t>
            </a:r>
          </a:p>
          <a:p>
            <a:r>
              <a:rPr lang="ru-RU" b="1" i="1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Здесь </a:t>
            </a:r>
            <a:r>
              <a:rPr lang="ru-RU" b="1" i="1" dirty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машинам нету </a:t>
            </a:r>
            <a:r>
              <a:rPr lang="ru-RU" b="1" i="1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хода!</a:t>
            </a:r>
          </a:p>
          <a:p>
            <a:r>
              <a:rPr lang="ru-RU" b="1" i="1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Там, где движутся машины,</a:t>
            </a:r>
          </a:p>
          <a:p>
            <a:r>
              <a:rPr lang="ru-RU" b="1" i="1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Люди не должны ходить.</a:t>
            </a:r>
          </a:p>
          <a:p>
            <a:r>
              <a:rPr lang="ru-RU" b="1" i="1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Потому что очень просто</a:t>
            </a:r>
          </a:p>
          <a:p>
            <a:r>
              <a:rPr lang="ru-RU" b="1" i="1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Под машину угодить</a:t>
            </a:r>
            <a:r>
              <a:rPr lang="ru-RU" dirty="0" smtClean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ru-RU" dirty="0">
              <a:ln w="18415" cmpd="sng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</a:ln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57950" y="2714620"/>
            <a:ext cx="23574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Когда к дороге подхожу, То маму за руку держу. </a:t>
            </a:r>
          </a:p>
          <a:p>
            <a:r>
              <a:rPr lang="ru-RU" b="1" i="1" dirty="0">
                <a:ln w="18415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С. Яковлев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i?id=2a0000017a0aeca00d79cf9a83c6e503bd4e-4146491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85794"/>
            <a:ext cx="2368169" cy="335758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</p:pic>
      <p:pic>
        <p:nvPicPr>
          <p:cNvPr id="5" name="Picture 10" descr="https://fsd.kopilkaurokov.ru/up/html/2018/04/18/k_5ad766dd08f78/img_user_file_5ad766dd925b2_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785794"/>
            <a:ext cx="2476517" cy="1857388"/>
          </a:xfrm>
          <a:prstGeom prst="rect">
            <a:avLst/>
          </a:prstGeom>
          <a:noFill/>
        </p:spPr>
      </p:pic>
      <p:pic>
        <p:nvPicPr>
          <p:cNvPr id="6" name="Picture 6" descr="https://avatars.mds.yandex.net/i?id=059b0aed116591b641a5f3878f9e6e28a2350610-9043076-images-thumbs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3000372"/>
            <a:ext cx="4576502" cy="330953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3214678" y="785794"/>
            <a:ext cx="22860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</a:rPr>
              <a:t>Не пробегай дорогу перед движущейся машиной!</a:t>
            </a:r>
            <a:endParaRPr lang="ru-RU" sz="2400" b="1" dirty="0">
              <a:ln w="10541" cmpd="sng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</a:ln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4429132"/>
            <a:ext cx="32147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</a:rPr>
              <a:t>Если не успел перейти дорогу – остановись и подожди зеленый сигнал светофора.</a:t>
            </a:r>
            <a:endParaRPr lang="ru-RU" sz="2400" b="1" dirty="0">
              <a:ln w="10541" cmpd="sng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</a:ln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2910" y="928670"/>
            <a:ext cx="335758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ln w="1905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Ехать «зайцем», как известно,</a:t>
            </a:r>
          </a:p>
          <a:p>
            <a:r>
              <a:rPr lang="ru-RU" sz="2000" b="1" i="1" dirty="0" err="1" smtClean="0">
                <a:ln w="1905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За-пре-ща-ет-ся</a:t>
            </a:r>
            <a:r>
              <a:rPr lang="ru-RU" sz="2000" b="1" i="1" dirty="0" smtClean="0">
                <a:ln w="1905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! </a:t>
            </a:r>
          </a:p>
          <a:p>
            <a:r>
              <a:rPr lang="ru-RU" sz="2000" b="1" i="1" dirty="0" smtClean="0">
                <a:ln w="1905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Уступить старушке место </a:t>
            </a:r>
          </a:p>
          <a:p>
            <a:r>
              <a:rPr lang="ru-RU" sz="2000" b="1" i="1" dirty="0" smtClean="0">
                <a:ln w="1905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Разрешается... </a:t>
            </a:r>
          </a:p>
          <a:p>
            <a:r>
              <a:rPr lang="ru-RU" sz="2000" b="1" i="1" dirty="0" smtClean="0">
                <a:ln w="1905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Если ты гуляешь просто, </a:t>
            </a:r>
          </a:p>
          <a:p>
            <a:r>
              <a:rPr lang="ru-RU" sz="2000" b="1" i="1" dirty="0" smtClean="0">
                <a:ln w="1905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 равно вперед гляди, </a:t>
            </a:r>
          </a:p>
          <a:p>
            <a:r>
              <a:rPr lang="ru-RU" sz="2000" b="1" i="1" dirty="0" smtClean="0">
                <a:ln w="1905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Через шумный перекресток </a:t>
            </a:r>
          </a:p>
          <a:p>
            <a:r>
              <a:rPr lang="ru-RU" sz="2000" b="1" i="1" dirty="0" smtClean="0">
                <a:ln w="1905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Осторожно проходи. Переход при красном свете </a:t>
            </a:r>
          </a:p>
          <a:p>
            <a:r>
              <a:rPr lang="ru-RU" sz="2000" b="1" i="1" dirty="0" err="1" smtClean="0">
                <a:ln w="1905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За-пре-ща-ет-ся</a:t>
            </a:r>
            <a:r>
              <a:rPr lang="ru-RU" sz="2000" b="1" i="1" dirty="0" smtClean="0">
                <a:ln w="1905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! </a:t>
            </a:r>
          </a:p>
          <a:p>
            <a:r>
              <a:rPr lang="ru-RU" sz="2000" b="1" i="1" dirty="0" smtClean="0">
                <a:ln w="1905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 зеленом даже детям </a:t>
            </a:r>
          </a:p>
          <a:p>
            <a:r>
              <a:rPr lang="ru-RU" sz="2000" b="1" i="1" dirty="0" smtClean="0">
                <a:ln w="1905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Разрешается...</a:t>
            </a:r>
            <a:endParaRPr lang="ru-RU" sz="2000" b="1" i="1" dirty="0">
              <a:ln w="1905">
                <a:solidFill>
                  <a:schemeClr val="accent2">
                    <a:lumMod val="60000"/>
                    <a:lumOff val="40000"/>
                  </a:schemeClr>
                </a:solidFill>
              </a:ln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2" descr="https://avatars.mds.yandex.net/i?id=34c8cd8ba3da91d8e7b7ed8ff3c6b3fe4a7ec7ae-8342740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1643050"/>
            <a:ext cx="4643468" cy="371477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92867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всем должно быть ясно! 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Даже тем, кто ходит в ясли 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Всем, кто в городе живет: 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Переходы не рискованны 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 там, где нарисованы 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Шашек белые квадраты 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на стрелке «Переход».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С. Михалков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57752" y="1428736"/>
            <a:ext cx="364330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Отгадайте, кто идет?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 конечно, пешеход! 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Пешеходом станет каждый, 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пешком пойдет в поход. 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Пешеходная дорожка 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машин его спасет, 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Ведь ходить по той дорожке 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только пешеход! Я иду по тротуару, 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Здесь машинам нет пути! 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 а знаки мне расскажут, 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 дорогу перейти.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А.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Вайнер</a:t>
            </a:r>
            <a:endParaRPr lang="ru-RU" sz="2000" dirty="0"/>
          </a:p>
        </p:txBody>
      </p:sp>
      <p:pic>
        <p:nvPicPr>
          <p:cNvPr id="27650" name="Picture 2" descr="https://avatars.mds.yandex.net/i?id=d7730dfdb1d4a95e72be4cd989810b70c619cd6a-4571959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500438"/>
            <a:ext cx="3717677" cy="278608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500042"/>
            <a:ext cx="9072626" cy="1219200"/>
          </a:xfrm>
        </p:spPr>
        <p:txBody>
          <a:bodyPr>
            <a:normAutofit fontScale="90000"/>
          </a:bodyPr>
          <a:lstStyle/>
          <a:p>
            <a:r>
              <a:rPr lang="ru-RU" sz="4000" i="1" dirty="0" smtClean="0">
                <a:solidFill>
                  <a:schemeClr val="tx1"/>
                </a:solidFill>
              </a:rPr>
              <a:t>Список используемой литературы:</a:t>
            </a:r>
            <a:r>
              <a:rPr lang="ru-RU" sz="4400" i="1" dirty="0" smtClean="0">
                <a:solidFill>
                  <a:srgbClr val="7030A0"/>
                </a:solidFill>
              </a:rPr>
              <a:t/>
            </a:r>
            <a:br>
              <a:rPr lang="ru-RU" sz="4400" i="1" dirty="0" smtClean="0">
                <a:solidFill>
                  <a:srgbClr val="7030A0"/>
                </a:solidFill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500174"/>
            <a:ext cx="757242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Волков С. Ю. «Про правила дорожного движения»</a:t>
            </a:r>
          </a:p>
          <a:p>
            <a:r>
              <a:rPr lang="ru-RU" dirty="0" smtClean="0"/>
              <a:t>- М., 2000 г.- 172 с.</a:t>
            </a:r>
            <a:br>
              <a:rPr lang="ru-RU" dirty="0" smtClean="0"/>
            </a:br>
            <a:r>
              <a:rPr lang="ru-RU" dirty="0" smtClean="0"/>
              <a:t>2. «Правила дорожного движения для детей дошкольного возраста», сост. Н. А. Извекова, А. Ф. Медведева, Л. Б. Полякова, А. Н. Федоров под ред. Е. А. Романовой, А. Б. </a:t>
            </a:r>
            <a:r>
              <a:rPr lang="ru-RU" dirty="0" err="1" smtClean="0"/>
              <a:t>Малюшкина</a:t>
            </a:r>
            <a:r>
              <a:rPr lang="ru-RU" dirty="0" smtClean="0"/>
              <a:t>. – М., ТЦ Сфера, 2006 г. – 64 с.</a:t>
            </a:r>
            <a:br>
              <a:rPr lang="ru-RU" dirty="0" smtClean="0"/>
            </a:br>
            <a:r>
              <a:rPr lang="ru-RU" dirty="0" smtClean="0"/>
              <a:t>3. Данилова Т. И. Программа «Светофор». Обучение детей дошкольного возраста Правилам дорожного движения – СПб. Издательство «ДЕТСТВО ПРЕСС», 2009 г.- 208 с.</a:t>
            </a:r>
            <a:br>
              <a:rPr lang="ru-RU" dirty="0" smtClean="0"/>
            </a:br>
            <a:r>
              <a:rPr lang="ru-RU" dirty="0" smtClean="0"/>
              <a:t>4. Основы безопасного поведения дошкольников: занятия, планирование, рекомендации, сост. О. В. </a:t>
            </a:r>
            <a:r>
              <a:rPr lang="ru-RU" dirty="0" err="1" smtClean="0"/>
              <a:t>Черманшенцева</a:t>
            </a:r>
            <a:r>
              <a:rPr lang="ru-RU" dirty="0" smtClean="0"/>
              <a:t>. – Волгоград: Учитель, 2010 г. -2007 с.</a:t>
            </a:r>
            <a:br>
              <a:rPr lang="ru-RU" dirty="0" smtClean="0"/>
            </a:b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33</TotalTime>
  <Words>525</Words>
  <Application>Microsoft Office PowerPoint</Application>
  <PresentationFormat>Экран (4:3)</PresentationFormat>
  <Paragraphs>109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Бумажная</vt:lpstr>
      <vt:lpstr>Муниципальное дошкольное образовательное учреждение "Детский сад №195 Тракторозаводского района Волгограда" </vt:lpstr>
      <vt:lpstr>Цели и задачи: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 поведения на дороге </vt:lpstr>
      <vt:lpstr>Презентация PowerPoint</vt:lpstr>
      <vt:lpstr>Презентация PowerPoint</vt:lpstr>
      <vt:lpstr>Презентация PowerPoint</vt:lpstr>
      <vt:lpstr>Список используемой литературы: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"Детский сад №195 Тракторозаводского района Волгограда" </dc:title>
  <dc:creator>бубалех</dc:creator>
  <cp:lastModifiedBy>asus</cp:lastModifiedBy>
  <cp:revision>6</cp:revision>
  <dcterms:created xsi:type="dcterms:W3CDTF">2026-04-19T17:15:11Z</dcterms:created>
  <dcterms:modified xsi:type="dcterms:W3CDTF">2026-04-23T12:53:14Z</dcterms:modified>
</cp:coreProperties>
</file>